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92" r:id="rId2"/>
    <p:sldId id="460" r:id="rId3"/>
    <p:sldId id="459" r:id="rId4"/>
    <p:sldId id="435" r:id="rId5"/>
    <p:sldId id="437" r:id="rId6"/>
    <p:sldId id="436" r:id="rId7"/>
    <p:sldId id="332" r:id="rId8"/>
    <p:sldId id="339" r:id="rId9"/>
    <p:sldId id="338" r:id="rId10"/>
    <p:sldId id="340" r:id="rId11"/>
    <p:sldId id="262" r:id="rId12"/>
    <p:sldId id="264" r:id="rId13"/>
    <p:sldId id="265" r:id="rId14"/>
    <p:sldId id="263" r:id="rId15"/>
    <p:sldId id="266" r:id="rId16"/>
    <p:sldId id="268" r:id="rId17"/>
    <p:sldId id="269" r:id="rId18"/>
    <p:sldId id="270" r:id="rId19"/>
    <p:sldId id="271" r:id="rId20"/>
    <p:sldId id="272" r:id="rId21"/>
    <p:sldId id="334" r:id="rId22"/>
    <p:sldId id="335" r:id="rId23"/>
    <p:sldId id="336" r:id="rId24"/>
    <p:sldId id="463" r:id="rId25"/>
    <p:sldId id="351" r:id="rId26"/>
    <p:sldId id="273" r:id="rId27"/>
    <p:sldId id="281" r:id="rId28"/>
    <p:sldId id="341" r:id="rId29"/>
    <p:sldId id="342" r:id="rId30"/>
    <p:sldId id="350" r:id="rId31"/>
    <p:sldId id="458" r:id="rId32"/>
    <p:sldId id="453" r:id="rId33"/>
    <p:sldId id="465" r:id="rId34"/>
    <p:sldId id="466" r:id="rId35"/>
    <p:sldId id="462" r:id="rId36"/>
    <p:sldId id="468" r:id="rId37"/>
    <p:sldId id="467" r:id="rId38"/>
    <p:sldId id="348" r:id="rId39"/>
    <p:sldId id="337" r:id="rId40"/>
    <p:sldId id="470" r:id="rId41"/>
    <p:sldId id="469" r:id="rId42"/>
    <p:sldId id="457" r:id="rId43"/>
    <p:sldId id="454" r:id="rId44"/>
    <p:sldId id="345" r:id="rId45"/>
    <p:sldId id="471" r:id="rId46"/>
    <p:sldId id="344" r:id="rId47"/>
    <p:sldId id="456" r:id="rId48"/>
    <p:sldId id="455" r:id="rId49"/>
    <p:sldId id="346" r:id="rId50"/>
    <p:sldId id="472" r:id="rId51"/>
    <p:sldId id="349" r:id="rId52"/>
    <p:sldId id="461" r:id="rId53"/>
    <p:sldId id="475" r:id="rId54"/>
    <p:sldId id="477" r:id="rId55"/>
    <p:sldId id="476" r:id="rId56"/>
    <p:sldId id="478" r:id="rId57"/>
    <p:sldId id="473" r:id="rId58"/>
  </p:sldIdLst>
  <p:sldSz cx="9144000" cy="5143500" type="screen16x9"/>
  <p:notesSz cx="6858000" cy="9144000"/>
  <p:embeddedFontLs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4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6192" autoAdjust="0"/>
  </p:normalViewPr>
  <p:slideViewPr>
    <p:cSldViewPr snapToGrid="0">
      <p:cViewPr varScale="1">
        <p:scale>
          <a:sx n="108" d="100"/>
          <a:sy n="108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7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4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5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4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974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87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3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02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3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698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75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1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lutter-firebase/#4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-723015" y="863627"/>
            <a:ext cx="6983823" cy="17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Multiplatform </a:t>
            </a:r>
            <a:r>
              <a:rPr lang="en" sz="4000" b="1" dirty="0"/>
              <a:t>App Mobile </a:t>
            </a:r>
            <a:br>
              <a:rPr lang="en" sz="4000" b="1" dirty="0"/>
            </a:br>
            <a:r>
              <a:rPr lang="en" sz="4000" b="1" dirty="0"/>
              <a:t>Dev Course </a:t>
            </a:r>
            <a:r>
              <a:rPr lang="en-MY" sz="4000" b="1" dirty="0"/>
              <a:t>FLUTTER</a:t>
            </a:r>
            <a:br>
              <a:rPr lang="en-MY" sz="4000" b="1" dirty="0"/>
            </a:br>
            <a:r>
              <a:rPr lang="en-MY" sz="4000" b="1" dirty="0"/>
              <a:t>with FIRESTORE</a:t>
            </a:r>
            <a:endParaRPr sz="4000" b="1" dirty="0"/>
          </a:p>
        </p:txBody>
      </p:sp>
      <p:sp>
        <p:nvSpPr>
          <p:cNvPr id="73" name="Google Shape;73;p14"/>
          <p:cNvSpPr txBox="1"/>
          <p:nvPr/>
        </p:nvSpPr>
        <p:spPr>
          <a:xfrm>
            <a:off x="800987" y="2775858"/>
            <a:ext cx="5459822" cy="123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bit.ly/flutterkerul</a:t>
            </a:r>
          </a:p>
          <a:p>
            <a:pPr algn="r"/>
            <a:r>
              <a:rPr lang="en-MY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(for slides &amp; notes)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F6D6-7FB2-47C6-AB4C-AC3DBD81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08" y="2368926"/>
            <a:ext cx="2656505" cy="2656505"/>
          </a:xfrm>
          <a:prstGeom prst="rect">
            <a:avLst/>
          </a:prstGeom>
        </p:spPr>
      </p:pic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TextFormField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3246A-1670-4D10-9716-618C2CB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5" y="592276"/>
            <a:ext cx="8091065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</a:t>
            </a:r>
            <a:r>
              <a:rPr lang="en-MY" dirty="0" err="1"/>
              <a:t>Firestore</a:t>
            </a:r>
            <a:r>
              <a:rPr lang="en-MY" dirty="0"/>
              <a:t>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100284" y="2336798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Android package name &amp; project nickname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B304-F921-4158-9189-29A9F952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523786"/>
            <a:ext cx="5926072" cy="4619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3679-1F64-4D83-9A58-FD6A8AFD7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635540" y="261279"/>
            <a:ext cx="2107660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6E357-5827-488C-A934-E1F9F9A95CC2}"/>
              </a:ext>
            </a:extLst>
          </p:cNvPr>
          <p:cNvSpPr/>
          <p:nvPr/>
        </p:nvSpPr>
        <p:spPr>
          <a:xfrm>
            <a:off x="1562910" y="2172511"/>
            <a:ext cx="1146505" cy="10961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9" name="Picture 10" descr="Flutter logo">
            <a:extLst>
              <a:ext uri="{FF2B5EF4-FFF2-40B4-BE49-F238E27FC236}">
                <a16:creationId xmlns:a16="http://schemas.microsoft.com/office/drawing/2014/main" id="{5CEF1721-5239-4839-BBB1-4C87F6F0C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705864" y="2338584"/>
            <a:ext cx="860596" cy="8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9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download google-</a:t>
            </a:r>
            <a:r>
              <a:rPr lang="en-MY" dirty="0" err="1"/>
              <a:t>services.json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F16D6-67B0-4994-9CD9-3C2E235F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3" y="491885"/>
            <a:ext cx="6029693" cy="4674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A967-E9E1-4D4C-9458-0AE721D4D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project gradle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BD638-88A9-41F5-A0A7-894409FD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529539"/>
            <a:ext cx="5935377" cy="4611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08714-656C-42E4-BFCF-3209BA162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17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module 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B6FD8-B780-4A67-B227-C78C5060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571648"/>
            <a:ext cx="5872310" cy="457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65ED-DD53-48AF-98DD-7863CFDAB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72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run app to verify </a:t>
            </a:r>
            <a:r>
              <a:rPr lang="en-MY"/>
              <a:t>database connection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EA0D-B3C5-4F1D-8ED3-D7363282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5" y="540284"/>
            <a:ext cx="5903533" cy="4603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A7D7-01A1-4945-9E61-04713DF6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41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D1F-B23C-419F-9C57-653811EA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F5684-3DA1-4AFB-8459-9BD61C588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E981-3EDE-497F-846F-A85C20F1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21048-9BFC-45F5-BD91-985A071C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"/>
          <a:stretch/>
        </p:blipFill>
        <p:spPr>
          <a:xfrm>
            <a:off x="293920" y="510266"/>
            <a:ext cx="8842824" cy="4633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B070F-B02C-44A1-BDBF-8F9A5A74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App build.gradle change minSdkVersion to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037C9-F6A7-4A2B-BD83-E9BE80C8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293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7266-8D07-4412-9DC7-9E70FDC39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"/>
          <a:stretch/>
        </p:blipFill>
        <p:spPr>
          <a:xfrm>
            <a:off x="459950" y="600074"/>
            <a:ext cx="8684050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Firestore dependency in pubspec.yaml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12C3-B94B-4C80-A451-D3AC0FD65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6"/>
          <a:stretch/>
        </p:blipFill>
        <p:spPr>
          <a:xfrm>
            <a:off x="849086" y="767238"/>
            <a:ext cx="8294914" cy="4366065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99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insertpage.dart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3009-02E5-45C3-99D6-3C16CB34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7220"/>
            <a:ext cx="804672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C17-511A-425A-9C2F-FF93D03A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insert record command to Firestore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7CDD2-A96F-49AE-A2BA-79CBABB30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68DF-ABB7-4871-935C-75A96AD5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3"/>
          <a:stretch/>
        </p:blipFill>
        <p:spPr>
          <a:xfrm>
            <a:off x="0" y="1454335"/>
            <a:ext cx="9144000" cy="32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0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T14(a) Create Database/</a:t>
            </a:r>
            <a:br>
              <a:rPr lang="en-MY" sz="4000" b="1" dirty="0"/>
            </a:br>
            <a:r>
              <a:rPr lang="en-MY" sz="4000" b="1" dirty="0"/>
              <a:t>Table Firestore</a:t>
            </a:r>
            <a:br>
              <a:rPr lang="en-MY" sz="4000" b="1" dirty="0"/>
            </a:br>
            <a:r>
              <a:rPr lang="en-MY" sz="4000" b="1" dirty="0"/>
              <a:t> (jadual/pangkalan data)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6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T14(b) Listing records (senaraikan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1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C058-A9F9-47BE-96FD-AB98D96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Records are ready in Firebase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AAD31-0274-419E-8E1D-C2D872060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C66DA-079A-49F8-8458-A64B6B282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b="27124"/>
          <a:stretch/>
        </p:blipFill>
        <p:spPr>
          <a:xfrm>
            <a:off x="0" y="619050"/>
            <a:ext cx="9144000" cy="3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2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153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394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0CAA-8C61-4530-8BB0-6A1C231E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google.-</a:t>
            </a:r>
            <a:r>
              <a:rPr lang="en-MY" dirty="0" err="1"/>
              <a:t>services.json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E8C5D-354A-4718-B5C6-2A2516657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CCF71-FFF8-4F4C-958D-FD8A289E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1" b="18424"/>
          <a:stretch/>
        </p:blipFill>
        <p:spPr>
          <a:xfrm>
            <a:off x="0" y="619050"/>
            <a:ext cx="9144000" cy="3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"/>
          <a:stretch/>
        </p:blipFill>
        <p:spPr>
          <a:xfrm>
            <a:off x="531263" y="648447"/>
            <a:ext cx="8612737" cy="4495053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09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lab</a:t>
            </a:r>
          </a:p>
          <a:p>
            <a:r>
              <a:rPr lang="en-MY" sz="3600" b="1" dirty="0">
                <a:hlinkClick r:id="rId2"/>
              </a:rPr>
              <a:t>https://codelabs.developers.google.com/codelabs/flutter-firebase/#4</a:t>
            </a:r>
            <a:endParaRPr lang="en-MY" sz="3600" b="1" dirty="0"/>
          </a:p>
          <a:p>
            <a:endParaRPr lang="en-MY" sz="2800" dirty="0"/>
          </a:p>
          <a:p>
            <a:r>
              <a:rPr lang="en-MY" sz="2800" dirty="0"/>
              <a:t>Follow this LAB exercise</a:t>
            </a:r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76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T15 Insert a new record (masukkan rekod baru)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6" y="3896869"/>
            <a:ext cx="1561808" cy="156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2332070" y="44083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93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863CD-4DF9-4189-B10F-2269B40E3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767238"/>
            <a:ext cx="7780020" cy="43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4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</a:t>
            </a:r>
            <a:endParaRPr lang="en-MY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563" y="146415"/>
            <a:ext cx="1604736" cy="2486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EFCAA1B-4501-40A6-8790-4D338D63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56" y="3792914"/>
            <a:ext cx="1697539" cy="16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CCF3EAD4-7E36-4AEA-AC65-36341461A6B3}"/>
              </a:ext>
            </a:extLst>
          </p:cNvPr>
          <p:cNvSpPr txBox="1">
            <a:spLocks/>
          </p:cNvSpPr>
          <p:nvPr/>
        </p:nvSpPr>
        <p:spPr>
          <a:xfrm>
            <a:off x="2075764" y="437262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6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4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dirty="0">
              <a:solidFill>
                <a:schemeClr val="bg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EE883E-4A0B-4403-8C3B-C66582E4F033}"/>
              </a:ext>
            </a:extLst>
          </p:cNvPr>
          <p:cNvSpPr txBox="1">
            <a:spLocks/>
          </p:cNvSpPr>
          <p:nvPr/>
        </p:nvSpPr>
        <p:spPr>
          <a:xfrm>
            <a:off x="224152" y="2934621"/>
            <a:ext cx="851980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4000" b="1" dirty="0">
                <a:solidFill>
                  <a:schemeClr val="bg2"/>
                </a:solidFill>
              </a:rPr>
              <a:t>github.com/khirulnizam/makanapps</a:t>
            </a:r>
            <a:endParaRPr lang="en-MY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4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T16 Update records (kemaskini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1932888" y="4250707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63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08DA6-5628-4536-9DB2-01F8FB0C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"/>
          <a:stretch/>
        </p:blipFill>
        <p:spPr>
          <a:xfrm>
            <a:off x="471900" y="610593"/>
            <a:ext cx="8672100" cy="4552001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467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C273-FF54-4ED7-9D7A-F52AF2CE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-25477"/>
            <a:ext cx="8222100" cy="767700"/>
          </a:xfrm>
        </p:spPr>
        <p:txBody>
          <a:bodyPr/>
          <a:lstStyle/>
          <a:p>
            <a:r>
              <a:rPr lang="en-MY" dirty="0"/>
              <a:t>Update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04FFB-B65E-4C94-9AC7-42CD7DEDD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7796" y="2439004"/>
            <a:ext cx="2135376" cy="1368135"/>
          </a:xfrm>
        </p:spPr>
        <p:txBody>
          <a:bodyPr/>
          <a:lstStyle/>
          <a:p>
            <a:r>
              <a:rPr lang="en-MY" dirty="0"/>
              <a:t>id</a:t>
            </a:r>
          </a:p>
          <a:p>
            <a:r>
              <a:rPr lang="en-MY" dirty="0"/>
              <a:t>namamenu</a:t>
            </a:r>
          </a:p>
          <a:p>
            <a:r>
              <a:rPr lang="en-MY" dirty="0"/>
              <a:t>harga</a:t>
            </a:r>
          </a:p>
          <a:p>
            <a:r>
              <a:rPr lang="en-MY" dirty="0"/>
              <a:t>undian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ED62F-127D-46C4-BA20-80C58C76D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2669C-506D-4E07-8741-AF22F161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299" t="1" r="17417" b="38841"/>
          <a:stretch/>
        </p:blipFill>
        <p:spPr>
          <a:xfrm>
            <a:off x="5600067" y="160537"/>
            <a:ext cx="2758120" cy="582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A37FB-BD7A-4A4E-AAD0-10B2FA457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70947" t="3577" r="8250" b="18630"/>
          <a:stretch/>
        </p:blipFill>
        <p:spPr>
          <a:xfrm>
            <a:off x="722871" y="738725"/>
            <a:ext cx="2083443" cy="438241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AD70E15-9759-4D6A-BF57-B2B6D627B3DC}"/>
              </a:ext>
            </a:extLst>
          </p:cNvPr>
          <p:cNvSpPr/>
          <p:nvPr/>
        </p:nvSpPr>
        <p:spPr>
          <a:xfrm>
            <a:off x="2940908" y="1834329"/>
            <a:ext cx="2609153" cy="7677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0569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updatepage.dart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B2953-0B30-44E2-829C-4D6C9BAE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2"/>
          <a:stretch/>
        </p:blipFill>
        <p:spPr>
          <a:xfrm>
            <a:off x="322884" y="539440"/>
            <a:ext cx="8821115" cy="46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23064A63-05C1-4D34-9676-73A783FC88BF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9D620ED-A426-4EA0-9EB3-CC8173BA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T17 Delete records (padam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14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Delete record and return to main( )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371EF-1960-4174-8063-6D5EB017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5"/>
          <a:stretch/>
        </p:blipFill>
        <p:spPr>
          <a:xfrm>
            <a:off x="463598" y="610594"/>
            <a:ext cx="8680402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A595B5-DFEB-4C1D-AE1F-24C6C6BD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40" y="35441"/>
            <a:ext cx="2373923" cy="509033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8EAC-F50B-412C-9F8B-14CC55B7C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8646" y="2611224"/>
            <a:ext cx="2492573" cy="606897"/>
          </a:xfrm>
        </p:spPr>
        <p:txBody>
          <a:bodyPr/>
          <a:lstStyle/>
          <a:p>
            <a:r>
              <a:rPr lang="en-MY" dirty="0"/>
              <a:t>Delete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C0D7-F05B-4054-9452-10E412355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0122F-9700-432B-B8E4-C96E6F30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18" y="503273"/>
            <a:ext cx="2373923" cy="462250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F65CF-48EB-431D-864F-0A227990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36" y="85060"/>
            <a:ext cx="2373923" cy="49875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A0B7C5-B47C-463D-8ABA-52BA5468E59F}"/>
              </a:ext>
            </a:extLst>
          </p:cNvPr>
          <p:cNvSpPr/>
          <p:nvPr/>
        </p:nvSpPr>
        <p:spPr>
          <a:xfrm rot="1649037">
            <a:off x="1869735" y="1295017"/>
            <a:ext cx="3879852" cy="76770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0911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C231BF6-D68F-412D-95E8-76852A23C6F8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8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51F331-F46B-480B-8F46-AE94F0CF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33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293215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78448" y="1195792"/>
            <a:ext cx="6067758" cy="26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b="1" dirty="0"/>
              <a:t>T18 Authentication Firebase</a:t>
            </a:r>
            <a:br>
              <a:rPr lang="en-MY" b="1" dirty="0"/>
            </a:br>
            <a:r>
              <a:rPr lang="en-MY" sz="4000" b="1" dirty="0"/>
              <a:t>(pengesahan)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685083" y="815163"/>
            <a:ext cx="1951791" cy="29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663476" y="2390999"/>
            <a:ext cx="991154" cy="9833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773207" y="2440482"/>
            <a:ext cx="914403" cy="8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b="22120"/>
          <a:stretch/>
        </p:blipFill>
        <p:spPr bwMode="auto">
          <a:xfrm>
            <a:off x="7712148" y="4200291"/>
            <a:ext cx="1599267" cy="9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2301483" y="445565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DFA6C-237A-414D-AE5D-958099FE1BC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222" y="2390999"/>
            <a:ext cx="2556368" cy="25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3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1BF9-857A-4788-8B10-448378B4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F9159-7CE5-4D64-AAA6-D64BB4864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931CF-6B92-42C0-91D7-16461BF4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A51EF4A-54B6-4C30-B5C8-8D33A8C69C50}"/>
              </a:ext>
            </a:extLst>
          </p:cNvPr>
          <p:cNvSpPr/>
          <p:nvPr/>
        </p:nvSpPr>
        <p:spPr>
          <a:xfrm rot="10800000">
            <a:off x="1220457" y="1214278"/>
            <a:ext cx="1603061" cy="1096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1997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39F7-F8AD-4043-8D4A-83BB1B7D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761E3-0961-4B29-86FA-BF4E67340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022E8-475A-4AFD-AB18-31B64C7A0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9832C77-15B3-4C27-A3F8-A4767E14CBA1}"/>
              </a:ext>
            </a:extLst>
          </p:cNvPr>
          <p:cNvSpPr/>
          <p:nvPr/>
        </p:nvSpPr>
        <p:spPr>
          <a:xfrm rot="5400000">
            <a:off x="6725393" y="1449057"/>
            <a:ext cx="1012798" cy="932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6611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245084-47D9-4390-BCAD-43B501C9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76" y="39474"/>
            <a:ext cx="2373923" cy="503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1C525-B24A-44ED-838C-EBC317F2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6" y="0"/>
            <a:ext cx="2373923" cy="50736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8EAC-F50B-412C-9F8B-14CC55B7C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8646" y="2611224"/>
            <a:ext cx="2492573" cy="606897"/>
          </a:xfrm>
        </p:spPr>
        <p:txBody>
          <a:bodyPr/>
          <a:lstStyle/>
          <a:p>
            <a:r>
              <a:rPr lang="en-MY" dirty="0"/>
              <a:t>Login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C0D7-F05B-4054-9452-10E412355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A0B7C5-B47C-463D-8ABA-52BA5468E59F}"/>
              </a:ext>
            </a:extLst>
          </p:cNvPr>
          <p:cNvSpPr/>
          <p:nvPr/>
        </p:nvSpPr>
        <p:spPr>
          <a:xfrm rot="1649037">
            <a:off x="2491694" y="712584"/>
            <a:ext cx="2973337" cy="76770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1D5B39-A88D-470D-8A8B-CFE07D3B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657" y="0"/>
            <a:ext cx="2373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4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 (codes &amp; slides)</a:t>
            </a:r>
            <a:endParaRPr lang="en-MY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C231BF6-D68F-412D-95E8-76852A23C6F8}"/>
              </a:ext>
            </a:extLst>
          </p:cNvPr>
          <p:cNvSpPr txBox="1">
            <a:spLocks/>
          </p:cNvSpPr>
          <p:nvPr/>
        </p:nvSpPr>
        <p:spPr>
          <a:xfrm>
            <a:off x="1441890" y="4005557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24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8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51F331-F46B-480B-8F46-AE94F0CF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6E3068-8877-4400-BDA8-E428C3F807AF}"/>
              </a:ext>
            </a:extLst>
          </p:cNvPr>
          <p:cNvSpPr txBox="1">
            <a:spLocks/>
          </p:cNvSpPr>
          <p:nvPr/>
        </p:nvSpPr>
        <p:spPr>
          <a:xfrm>
            <a:off x="113421" y="2472248"/>
            <a:ext cx="6966141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b="1" dirty="0">
                <a:solidFill>
                  <a:schemeClr val="bg2">
                    <a:lumMod val="50000"/>
                  </a:schemeClr>
                </a:solidFill>
              </a:rPr>
              <a:t>Github.com/khirulnizam/makanapps</a:t>
            </a:r>
            <a:br>
              <a:rPr lang="en-MY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MY" sz="2000" dirty="0">
                <a:solidFill>
                  <a:schemeClr val="bg2">
                    <a:lumMod val="50000"/>
                  </a:schemeClr>
                </a:solidFill>
              </a:rPr>
              <a:t>wasap.my/60129034614</a:t>
            </a:r>
          </a:p>
        </p:txBody>
      </p:sp>
    </p:spTree>
    <p:extLst>
      <p:ext uri="{BB962C8B-B14F-4D97-AF65-F5344CB8AC3E}">
        <p14:creationId xmlns:p14="http://schemas.microsoft.com/office/powerpoint/2010/main" val="1045827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4A2C-C029-403B-B12C-AC0A25BF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91" y="2065350"/>
            <a:ext cx="8222100" cy="1012800"/>
          </a:xfrm>
        </p:spPr>
        <p:txBody>
          <a:bodyPr/>
          <a:lstStyle/>
          <a:p>
            <a:r>
              <a:rPr lang="en-MY" dirty="0"/>
              <a:t>Thanks from </a:t>
            </a:r>
            <a:r>
              <a:rPr lang="en-MY" sz="4800" b="1" dirty="0">
                <a:solidFill>
                  <a:srgbClr val="FFFF00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50D66-1576-4383-9B83-916412E80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533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7596793" cy="401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2819591" y="2452914"/>
            <a:ext cx="6324410" cy="268824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TO </a:t>
            </a:r>
            <a:br>
              <a:rPr lang="en" dirty="0"/>
            </a:br>
            <a:r>
              <a:rPr lang="en-MY" dirty="0"/>
              <a:t>FLUTTER</a:t>
            </a:r>
            <a:r>
              <a:rPr lang="en" dirty="0"/>
              <a:t> </a:t>
            </a:r>
            <a:r>
              <a:rPr lang="en-MY" dirty="0"/>
              <a:t>CRUD PROJECT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00" y="610594"/>
            <a:ext cx="8058500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6" y="592276"/>
            <a:ext cx="8091064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518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14665</TotalTime>
  <Words>709</Words>
  <Application>Microsoft Office PowerPoint</Application>
  <PresentationFormat>On-screen Show (16:9)</PresentationFormat>
  <Paragraphs>166</Paragraphs>
  <Slides>57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Roboto</vt:lpstr>
      <vt:lpstr>Arial</vt:lpstr>
      <vt:lpstr>Courier New</vt:lpstr>
      <vt:lpstr>Material</vt:lpstr>
      <vt:lpstr>Multiplatform App Mobile  Dev Course FLUTTER with FIRESTORE</vt:lpstr>
      <vt:lpstr>T13 Online database (serverless)</vt:lpstr>
      <vt:lpstr>Github.com/khirulnizam/makanapps wasap.my/60129034614</vt:lpstr>
      <vt:lpstr>PowerPoint Presentation</vt:lpstr>
      <vt:lpstr>PowerPoint Presentation</vt:lpstr>
      <vt:lpstr>Play.google.com</vt:lpstr>
      <vt:lpstr>OVERVIEW TO  FLUTTER CRUD PROJECT</vt:lpstr>
      <vt:lpstr>Push a new record from TextField</vt:lpstr>
      <vt:lpstr>Populate records to ListTile</vt:lpstr>
      <vt:lpstr>Update record using TextFormField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Google Firebase : Enable test mode</vt:lpstr>
      <vt:lpstr>Google Firestore : add Firebase to app</vt:lpstr>
      <vt:lpstr>Google Firebase : Android package name &amp; project nickname</vt:lpstr>
      <vt:lpstr>Google Firebase : download google-services.json</vt:lpstr>
      <vt:lpstr>Google Firebase : add to project gradle</vt:lpstr>
      <vt:lpstr>Google Firebase : add to module gradle</vt:lpstr>
      <vt:lpstr>Google Firebase : run app to verify database connection</vt:lpstr>
      <vt:lpstr>PowerPoint Presentation</vt:lpstr>
      <vt:lpstr>App build.gradle change minSdkVersion to 23</vt:lpstr>
      <vt:lpstr>Add Firestore dependency in pubspec.yaml</vt:lpstr>
      <vt:lpstr>Flutter – Firestore setup</vt:lpstr>
      <vt:lpstr>Push a new record from TextField</vt:lpstr>
      <vt:lpstr>Create a new file insertpage.dart</vt:lpstr>
      <vt:lpstr>The insert record command to Firestore</vt:lpstr>
      <vt:lpstr>Github.com/khirulnizam/makanapps wasap.my/60129034614</vt:lpstr>
      <vt:lpstr>T14(a) Create Database/ Table Firestore  (jadual/pangkalan data)</vt:lpstr>
      <vt:lpstr>T14(b) Listing records (senaraikan rekod)</vt:lpstr>
      <vt:lpstr>Records are ready in Firebase</vt:lpstr>
      <vt:lpstr>Google Firebase : Console</vt:lpstr>
      <vt:lpstr>Flutter – Firestore setup</vt:lpstr>
      <vt:lpstr>google.-services.json</vt:lpstr>
      <vt:lpstr>Populate records to ListTile</vt:lpstr>
      <vt:lpstr>Flutter – Firestore LAB</vt:lpstr>
      <vt:lpstr>T15 Insert a new record (masukkan rekod baru)</vt:lpstr>
      <vt:lpstr>Push a new record from TextField</vt:lpstr>
      <vt:lpstr>GITHUB</vt:lpstr>
      <vt:lpstr>T16 Update records (kemaskini rekod)</vt:lpstr>
      <vt:lpstr>Update record using TextField</vt:lpstr>
      <vt:lpstr>Update flow</vt:lpstr>
      <vt:lpstr>Create a new file updatepage.dart</vt:lpstr>
      <vt:lpstr>Github.com/khirulnizam/makanapps wasap.my/60129034614</vt:lpstr>
      <vt:lpstr>T17 Delete records (padam rekod)</vt:lpstr>
      <vt:lpstr>Delete record and return to main( )</vt:lpstr>
      <vt:lpstr>PowerPoint Presentation</vt:lpstr>
      <vt:lpstr>Github.com/khirulnizam/makanapps wasap.my/60129034614</vt:lpstr>
      <vt:lpstr>T18 Authentication Firebase (pengesahan)</vt:lpstr>
      <vt:lpstr>PowerPoint Presentation</vt:lpstr>
      <vt:lpstr>PowerPoint Presentation</vt:lpstr>
      <vt:lpstr>PowerPoint Presentation</vt:lpstr>
      <vt:lpstr>Github (codes &amp; slides)</vt:lpstr>
      <vt:lpstr>Thanks from bit.ly/kerulflutter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170</cp:revision>
  <dcterms:modified xsi:type="dcterms:W3CDTF">2020-04-29T23:20:20Z</dcterms:modified>
</cp:coreProperties>
</file>